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1C2577-7031-47F1-B779-E8EEE88F05B8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3D78E-98A9-4B0F-8137-0630E8B05A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Women discussing</a:t>
            </a:r>
            <a:r>
              <a:rPr lang="en-US" baseline="0" dirty="0" smtClean="0"/>
              <a:t> Savings and Credit at a meeting.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3FB39-0338-42FE-B5B6-58CDD13B6E9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7B6F-871A-4483-9387-2571C2B90236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F73-FA7B-4897-96B5-7020FC3EB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7B6F-871A-4483-9387-2571C2B90236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F73-FA7B-4897-96B5-7020FC3EB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7B6F-871A-4483-9387-2571C2B90236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F73-FA7B-4897-96B5-7020FC3EB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7B6F-871A-4483-9387-2571C2B90236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F73-FA7B-4897-96B5-7020FC3EB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7B6F-871A-4483-9387-2571C2B90236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F73-FA7B-4897-96B5-7020FC3EB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7B6F-871A-4483-9387-2571C2B90236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F73-FA7B-4897-96B5-7020FC3EB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7B6F-871A-4483-9387-2571C2B90236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F73-FA7B-4897-96B5-7020FC3EB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7B6F-871A-4483-9387-2571C2B90236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F73-FA7B-4897-96B5-7020FC3EB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7B6F-871A-4483-9387-2571C2B90236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F73-FA7B-4897-96B5-7020FC3EB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7B6F-871A-4483-9387-2571C2B90236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F73-FA7B-4897-96B5-7020FC3EB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7B6F-871A-4483-9387-2571C2B90236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D5F73-FA7B-4897-96B5-7020FC3EB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7B6F-871A-4483-9387-2571C2B90236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D5F73-FA7B-4897-96B5-7020FC3EB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Narrow" pitchFamily="34" charset="0"/>
              </a:rPr>
              <a:t>PERMACULTURE</a:t>
            </a:r>
            <a:endParaRPr lang="en-US" dirty="0">
              <a:latin typeface="Arial Narrow" pitchFamily="34" charset="0"/>
            </a:endParaRPr>
          </a:p>
        </p:txBody>
      </p:sp>
      <p:pic>
        <p:nvPicPr>
          <p:cNvPr id="7" name="Content Placeholder 6" descr="P1000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295400"/>
            <a:ext cx="4197350" cy="4267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35100"/>
            <a:ext cx="3962400" cy="46910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program was introduced in Malawi through    </a:t>
            </a:r>
          </a:p>
          <a:p>
            <a:r>
              <a:rPr lang="en-US" dirty="0" smtClean="0"/>
              <a:t>  Mothers Union by Love’s Harvest and ERD </a:t>
            </a:r>
          </a:p>
          <a:p>
            <a:r>
              <a:rPr lang="en-US" dirty="0" smtClean="0"/>
              <a:t>  (Episcopal Relief Development).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 program started in Southern Malawi Diocese </a:t>
            </a:r>
          </a:p>
          <a:p>
            <a:r>
              <a:rPr lang="en-US" dirty="0" smtClean="0"/>
              <a:t>  as a pilot   project with one group of 20 women.  </a:t>
            </a:r>
          </a:p>
          <a:p>
            <a:r>
              <a:rPr lang="en-US" dirty="0" smtClean="0"/>
              <a:t>  Later on  after being successful, the other three </a:t>
            </a:r>
          </a:p>
          <a:p>
            <a:r>
              <a:rPr lang="en-US" dirty="0" smtClean="0"/>
              <a:t>  Dioceses were given grants and so far 18 groups of </a:t>
            </a:r>
          </a:p>
          <a:p>
            <a:r>
              <a:rPr lang="en-US" dirty="0" smtClean="0"/>
              <a:t>  20  women each have benefited from the grants in </a:t>
            </a:r>
          </a:p>
          <a:p>
            <a:r>
              <a:rPr lang="en-US" dirty="0" smtClean="0"/>
              <a:t>  all the Dioceses.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For each group, women and men are trained and </a:t>
            </a:r>
          </a:p>
          <a:p>
            <a:r>
              <a:rPr lang="en-US" dirty="0" smtClean="0"/>
              <a:t>   encouraged to have a demonstration garden and </a:t>
            </a:r>
          </a:p>
          <a:p>
            <a:r>
              <a:rPr lang="en-US" dirty="0" smtClean="0"/>
              <a:t>   their own  gardens in their various homes.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No artificial or chemical fertilizer is used. Only </a:t>
            </a:r>
          </a:p>
          <a:p>
            <a:r>
              <a:rPr lang="en-US" dirty="0" smtClean="0"/>
              <a:t>   manure from the droppings of their animals / </a:t>
            </a:r>
          </a:p>
          <a:p>
            <a:r>
              <a:rPr lang="en-US" dirty="0" smtClean="0"/>
              <a:t>   livestock.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Perma</a:t>
            </a:r>
            <a:r>
              <a:rPr lang="en-US" b="1" dirty="0" smtClean="0"/>
              <a:t>-culture cont:</a:t>
            </a:r>
            <a:endParaRPr lang="en-US" b="1" dirty="0"/>
          </a:p>
        </p:txBody>
      </p:sp>
      <p:pic>
        <p:nvPicPr>
          <p:cNvPr id="8" name="Content Placeholder 7" descr="P1000444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Perma</a:t>
            </a:r>
            <a:r>
              <a:rPr lang="en-US" dirty="0" smtClean="0"/>
              <a:t>-culture</a:t>
            </a:r>
            <a:endParaRPr lang="en-US" dirty="0"/>
          </a:p>
        </p:txBody>
      </p:sp>
      <p:pic>
        <p:nvPicPr>
          <p:cNvPr id="6" name="Content Placeholder 5" descr="P10002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75050" y="1282700"/>
            <a:ext cx="5111750" cy="38338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Some of the Mother’s union members showing off the goats which they received from Mother’s Union.</a:t>
            </a:r>
          </a:p>
          <a:p>
            <a:endParaRPr lang="en-US" dirty="0" smtClean="0"/>
          </a:p>
          <a:p>
            <a:r>
              <a:rPr lang="en-US" dirty="0" smtClean="0"/>
              <a:t>Each of the twenty women received a she goat. When the goat bears a kid, it  is given to another member of Mothers Union, who together with others form a new group. This is a pass on project.</a:t>
            </a:r>
          </a:p>
          <a:p>
            <a:endParaRPr lang="en-US" dirty="0" smtClean="0"/>
          </a:p>
          <a:p>
            <a:r>
              <a:rPr lang="en-US" dirty="0" smtClean="0"/>
              <a:t>In some areas, women received pigs instead of goats and the same pass on project is being implemented.</a:t>
            </a:r>
          </a:p>
          <a:p>
            <a:endParaRPr lang="en-US" dirty="0" smtClean="0"/>
          </a:p>
          <a:p>
            <a:r>
              <a:rPr lang="en-US" dirty="0" smtClean="0"/>
              <a:t>The droppings of their pigs and goats are also used as manure in their gardens.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Mark’s Parish Orphan Care project</a:t>
            </a:r>
            <a:endParaRPr lang="en-US" dirty="0"/>
          </a:p>
        </p:txBody>
      </p:sp>
      <p:pic>
        <p:nvPicPr>
          <p:cNvPr id="7" name="Content Placeholder 6" descr="St. Mark's Orphans 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Orphans at the above mentioned parish displaying their tinsmiths  products. They sell their items in-order to source funds to buy their necessities.</a:t>
            </a:r>
          </a:p>
          <a:p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These orphans are fed by the Mothers union at the parish. 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Some orphans are at school and their tuition is paid by the Mother’s Union. </a:t>
            </a:r>
          </a:p>
          <a:p>
            <a:pPr>
              <a:buFontTx/>
              <a:buChar char="-"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SAVINGS AND CREDIT (MICROFINANCE)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Though many women and a few men are able to read and write and numerate, and are accredited, few use their knowledge.</a:t>
            </a:r>
          </a:p>
          <a:p>
            <a:r>
              <a:rPr lang="en-US" dirty="0" smtClean="0"/>
              <a:t>It was for this reason that Anne </a:t>
            </a:r>
            <a:r>
              <a:rPr lang="en-US" dirty="0" err="1" smtClean="0"/>
              <a:t>Figge</a:t>
            </a:r>
            <a:r>
              <a:rPr lang="en-US" dirty="0" smtClean="0"/>
              <a:t> of  Five Talents in 2010 came to Malawi and conducted a training of trainers in Savings and Credit together with three facilitators; one from Southern Diocese and two from Diocese of Northern Malawi.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Microfinance cont: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After the training, a small amount of money was sent to all the four Diocese to train men and women in Savings and Credit.</a:t>
            </a:r>
          </a:p>
          <a:p>
            <a:r>
              <a:rPr lang="en-US" dirty="0" smtClean="0"/>
              <a:t>Ten MULDP facilitators were trained in each Diocese.</a:t>
            </a:r>
          </a:p>
          <a:p>
            <a:r>
              <a:rPr lang="en-US" dirty="0" smtClean="0"/>
              <a:t>Later on other MU Leaders, such as Archdeaconry leaders, Parish leaders, were also trained</a:t>
            </a:r>
          </a:p>
          <a:p>
            <a:r>
              <a:rPr lang="en-US" dirty="0" smtClean="0"/>
              <a:t>So far the number of beneficiaries of this program is </a:t>
            </a:r>
            <a:r>
              <a:rPr lang="en-US" b="1" dirty="0" smtClean="0"/>
              <a:t>1984 </a:t>
            </a:r>
            <a:r>
              <a:rPr lang="en-US" dirty="0" smtClean="0"/>
              <a:t>in all the Dioceses.</a:t>
            </a:r>
          </a:p>
          <a:p>
            <a:r>
              <a:rPr lang="en-US" dirty="0" smtClean="0"/>
              <a:t>Now men and women who were accredited and trained in Savings and Credit, no longer stay idle.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user\Documents\muldp photos\P10003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Savings and credit cont: (</a:t>
            </a:r>
            <a:r>
              <a:rPr lang="en-US" b="1" smtClean="0"/>
              <a:t>Record keeping)</a:t>
            </a:r>
            <a:endParaRPr lang="en-US" b="1" dirty="0"/>
          </a:p>
        </p:txBody>
      </p:sp>
      <p:pic>
        <p:nvPicPr>
          <p:cNvPr id="6" name="Content Placeholder 5" descr="P1000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</Words>
  <Application>Microsoft Office PowerPoint</Application>
  <PresentationFormat>On-screen Show (4:3)</PresentationFormat>
  <Paragraphs>49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PERMACULTURE</vt:lpstr>
      <vt:lpstr>Perma-culture cont:</vt:lpstr>
      <vt:lpstr>Perma-culture</vt:lpstr>
      <vt:lpstr>St. Mark’s Parish Orphan Care project</vt:lpstr>
      <vt:lpstr>SAVINGS AND CREDIT (MICROFINANCE)</vt:lpstr>
      <vt:lpstr>Microfinance cont:</vt:lpstr>
      <vt:lpstr>Slide 7</vt:lpstr>
      <vt:lpstr>Savings and credit cont: (Record keeping)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PERMACULTURE</dc:title>
  <dc:creator>user</dc:creator>
  <cp:lastModifiedBy>Sally Keeble</cp:lastModifiedBy>
  <cp:revision>1</cp:revision>
  <dcterms:created xsi:type="dcterms:W3CDTF">2012-09-06T13:34:33Z</dcterms:created>
  <dcterms:modified xsi:type="dcterms:W3CDTF">2012-09-09T20:42:56Z</dcterms:modified>
</cp:coreProperties>
</file>