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F4766-F42F-E64C-AE03-16440F655FC0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D25D3-F757-634A-B76F-8D352573A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9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D25D3-F757-634A-B76F-8D352573A7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7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E067-1FDD-0641-9FD8-252D833F1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CFFC-5184-1346-B53F-0041A427A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2EC16-BE30-0643-AF10-847A3BD5C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B6C8A-E03B-0C49-A030-E42C65E9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FC14A-8D86-484A-A60D-81702565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2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3C68-67A8-0E42-B47A-EE243FD3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AE09B-4F62-7945-AFEF-A015711DF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E0664-62BA-9E48-945F-7EF489402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22AB3-39A2-784E-B97A-C12C5AC3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DECFB-0EB2-5046-BC39-EE63876D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9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F94E63-355B-6D40-917F-28BB37662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0D1001-7CF2-334D-A84B-43F486606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D17B0-010C-0448-87F8-A2879BDC2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49C2-833B-2E4E-9868-F36C0388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504AE-DEFF-6444-8096-0E543B59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7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FED9-B0BA-EE42-A11A-D6FF8435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3FB5-7579-0C4E-B494-D334E28F0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F7F59-CD5B-7244-A901-93CF9CE9C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772E6-D01B-4349-B30F-587007C95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A3F2A-1389-4E4A-AEFE-7414049C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E16BA-9B55-4647-BD94-A88D67AF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A3284-F256-244B-9F20-7BDB7CC3D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C2701-5EFC-4F41-9FC6-482E71E2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E573F-3B88-9A48-8A10-5A194398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E97E0-94EE-0B47-8318-0189EF0B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0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8410-4E0B-E848-A0AD-4772F4B4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0E2D3-03CC-5246-87A6-30EC47AC8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2221A-5355-3844-B7FD-A5CFAD4A3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C947E-6C7C-2E42-9356-8905F6E6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2E0BA-38E8-A849-B713-BB62E9A6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A6C2-FE0F-734B-9D87-78F07D7D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4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713A-369E-7E47-8883-6DC35B95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88212-0A14-8F47-9B8F-7E3C7329B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D8462-0E93-914C-9A6A-0527DFC48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AB346-4A5B-8248-B78E-4DCAE0D83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662FC-88C2-9040-8E8B-4A56FC316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0428A-B4A7-D54E-B484-BF108119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41FD5-1E17-7C4A-9E4D-9A65ACE2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4DB4F-1AEA-D24C-93D4-3C9CF135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1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438C-98B7-014B-BBF6-4FCB0732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FED00-714E-5040-97F4-FF0BAAF8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5A772-AB17-0140-AC7E-C0D0DDAA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689F2-42C2-CF48-AA3B-E49519D9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48711-001D-3946-B1EE-C62684BC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51403-9D90-A843-AFC6-C87E10A60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CE1E7-BAB1-3F44-8586-45876F61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3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AB3A-02FA-F84F-9D11-F401A025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2AC2C-6779-8E4C-9830-AAA8004B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A118C-3273-3E42-BBC6-869BB0FC5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FA2AF-E74A-0E41-A62C-ACADFF8F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B48ED-6A06-C44F-B2BA-89475447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398A2-91E9-4048-9563-02E8F341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4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1D24-0D37-9A4A-AC60-A9586CE9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84343-78E4-D749-82EC-7AFCF2EB3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B371A-621B-BA4E-AA2E-19DCBA733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C3B2E-D7E2-5549-9EBE-AE60C15C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B63F4-850E-C24C-99A5-1D469B6E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64C02-6E0F-2040-AA35-77D27705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731BE5-D3DE-7849-A1AE-7E39D258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6AC6A-FB7A-344A-BE9A-A0B8C617C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8FF2D-FAF3-2847-A004-D5A3EE129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10A6B-10C8-A94D-BF7E-3252E982D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F90F0-41F1-D243-89B8-ECE3F7CC4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6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blue, sitting, boat&#10;&#10;Description automatically generated">
            <a:extLst>
              <a:ext uri="{FF2B5EF4-FFF2-40B4-BE49-F238E27FC236}">
                <a16:creationId xmlns:a16="http://schemas.microsoft.com/office/drawing/2014/main" id="{D1AFEC61-A943-E94C-96A6-CBB8F79CB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sky&#10;&#10;Description automatically generated">
            <a:extLst>
              <a:ext uri="{FF2B5EF4-FFF2-40B4-BE49-F238E27FC236}">
                <a16:creationId xmlns:a16="http://schemas.microsoft.com/office/drawing/2014/main" id="{DEEAB8C0-4A4E-6F4A-9339-F3463F0DC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6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, sitting, water, bird&#10;&#10;Description automatically generated">
            <a:extLst>
              <a:ext uri="{FF2B5EF4-FFF2-40B4-BE49-F238E27FC236}">
                <a16:creationId xmlns:a16="http://schemas.microsoft.com/office/drawing/2014/main" id="{319AD4A1-EC2E-6943-B5D2-B676F7C10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re&#10;&#10;Description automatically generated">
            <a:extLst>
              <a:ext uri="{FF2B5EF4-FFF2-40B4-BE49-F238E27FC236}">
                <a16:creationId xmlns:a16="http://schemas.microsoft.com/office/drawing/2014/main" id="{FAB09449-E103-6940-862D-C289A6AA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outdoor, surfing, riding&#10;&#10;Description automatically generated">
            <a:extLst>
              <a:ext uri="{FF2B5EF4-FFF2-40B4-BE49-F238E27FC236}">
                <a16:creationId xmlns:a16="http://schemas.microsoft.com/office/drawing/2014/main" id="{54F4BE4A-CCFC-214B-A03F-B672FBF1C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6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wave on a surfboard in the water&#10;&#10;Description automatically generated">
            <a:extLst>
              <a:ext uri="{FF2B5EF4-FFF2-40B4-BE49-F238E27FC236}">
                <a16:creationId xmlns:a16="http://schemas.microsoft.com/office/drawing/2014/main" id="{8EB60219-E466-0844-B5CC-DE9955F84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D6DA0B-B04D-BE49-A677-FB7936181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3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ird perched on a tree branch&#10;&#10;Description automatically generated">
            <a:extLst>
              <a:ext uri="{FF2B5EF4-FFF2-40B4-BE49-F238E27FC236}">
                <a16:creationId xmlns:a16="http://schemas.microsoft.com/office/drawing/2014/main" id="{77244156-B56B-D143-9CD9-AD626BF4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9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98D04047-FEDF-3F48-95C0-94B92C94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73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A9423340-AAE7-2046-A331-91186691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1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pple&#10;&#10;Description automatically generated">
            <a:extLst>
              <a:ext uri="{FF2B5EF4-FFF2-40B4-BE49-F238E27FC236}">
                <a16:creationId xmlns:a16="http://schemas.microsoft.com/office/drawing/2014/main" id="{A643F1EB-6F43-FF4F-8332-24811BA72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1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cloudy, water, parked&#10;&#10;Description automatically generated">
            <a:extLst>
              <a:ext uri="{FF2B5EF4-FFF2-40B4-BE49-F238E27FC236}">
                <a16:creationId xmlns:a16="http://schemas.microsoft.com/office/drawing/2014/main" id="{F030F530-1AE0-E74B-9F6E-B31F1C059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9EA990BC-85DB-8642-A828-643247C2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2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8D88CF-D5A9-6D46-9D8D-BBB7C3D40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7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rocky beach&#10;&#10;Description automatically generated">
            <a:extLst>
              <a:ext uri="{FF2B5EF4-FFF2-40B4-BE49-F238E27FC236}">
                <a16:creationId xmlns:a16="http://schemas.microsoft.com/office/drawing/2014/main" id="{516F37E8-C38C-BC41-A67F-19E9DD07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0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rocky hill&#10;&#10;Description automatically generated">
            <a:extLst>
              <a:ext uri="{FF2B5EF4-FFF2-40B4-BE49-F238E27FC236}">
                <a16:creationId xmlns:a16="http://schemas.microsoft.com/office/drawing/2014/main" id="{278DAEF8-C138-5E42-B935-0DBC283F3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88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grassy area&#10;&#10;Description automatically generated">
            <a:extLst>
              <a:ext uri="{FF2B5EF4-FFF2-40B4-BE49-F238E27FC236}">
                <a16:creationId xmlns:a16="http://schemas.microsoft.com/office/drawing/2014/main" id="{73D6A482-7809-B84A-9ADC-3AFA229F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D017A1D2-E642-2641-992F-373D7DEA8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 mountain in the background&#10;&#10;Description automatically generated">
            <a:extLst>
              <a:ext uri="{FF2B5EF4-FFF2-40B4-BE49-F238E27FC236}">
                <a16:creationId xmlns:a16="http://schemas.microsoft.com/office/drawing/2014/main" id="{7CEEAD74-9CB4-4F42-94F9-95459CD2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5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gn on a brick wall&#10;&#10;Description automatically generated">
            <a:extLst>
              <a:ext uri="{FF2B5EF4-FFF2-40B4-BE49-F238E27FC236}">
                <a16:creationId xmlns:a16="http://schemas.microsoft.com/office/drawing/2014/main" id="{8C019F96-B4BA-DB4A-810A-141D05F3C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5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70CC372F-CD6B-CB48-ABA1-9E5A252FC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28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ood&#10;&#10;Description automatically generated">
            <a:extLst>
              <a:ext uri="{FF2B5EF4-FFF2-40B4-BE49-F238E27FC236}">
                <a16:creationId xmlns:a16="http://schemas.microsoft.com/office/drawing/2014/main" id="{B311C979-05A1-BB44-9688-DB8E7A8F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5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06C2F2E7-148E-D846-92B9-987DFD61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3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741F1D64-68CC-AF42-8E20-EEE36DF9A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0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 garden&#10;&#10;Description automatically generated">
            <a:extLst>
              <a:ext uri="{FF2B5EF4-FFF2-40B4-BE49-F238E27FC236}">
                <a16:creationId xmlns:a16="http://schemas.microsoft.com/office/drawing/2014/main" id="{142D1B96-AD9F-874E-A6CA-66971DF4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2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B67776B7-5C12-5247-A19A-A7B28981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05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over a grass field&#10;&#10;Description automatically generated">
            <a:extLst>
              <a:ext uri="{FF2B5EF4-FFF2-40B4-BE49-F238E27FC236}">
                <a16:creationId xmlns:a16="http://schemas.microsoft.com/office/drawing/2014/main" id="{B1F1C33E-5776-A94F-9082-8660115D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70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ainbow in the sky&#10;&#10;Description automatically generated">
            <a:extLst>
              <a:ext uri="{FF2B5EF4-FFF2-40B4-BE49-F238E27FC236}">
                <a16:creationId xmlns:a16="http://schemas.microsoft.com/office/drawing/2014/main" id="{0B345DB2-FB79-AB4B-B932-2505FD6F9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4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D1F225EC-5D40-0942-9A99-CEABA181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62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">
            <a:extLst>
              <a:ext uri="{FF2B5EF4-FFF2-40B4-BE49-F238E27FC236}">
                <a16:creationId xmlns:a16="http://schemas.microsoft.com/office/drawing/2014/main" id="{51BCE086-94CE-5448-9928-0E43F41D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06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alm trees with water in the background&#10;&#10;Description automatically generated">
            <a:extLst>
              <a:ext uri="{FF2B5EF4-FFF2-40B4-BE49-F238E27FC236}">
                <a16:creationId xmlns:a16="http://schemas.microsoft.com/office/drawing/2014/main" id="{C3D39E45-6411-F94E-8B24-B2B9996C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2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64AC6309-6B10-4E45-884C-DD555B882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92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bird&#10;&#10;Description automatically generated">
            <a:extLst>
              <a:ext uri="{FF2B5EF4-FFF2-40B4-BE49-F238E27FC236}">
                <a16:creationId xmlns:a16="http://schemas.microsoft.com/office/drawing/2014/main" id="{91FA689C-2BE2-E843-A20A-6E445912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55D1DDCC-E1D8-5A45-ADFE-E7CAB50CE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7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1D36EC6B-95F9-184D-9CDC-CBCE98F59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69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154ED54-1BC7-7841-82D1-853FB1754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7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blue&#10;&#10;Description automatically generated">
            <a:extLst>
              <a:ext uri="{FF2B5EF4-FFF2-40B4-BE49-F238E27FC236}">
                <a16:creationId xmlns:a16="http://schemas.microsoft.com/office/drawing/2014/main" id="{CD3EF8F6-3A3F-5046-9738-842E1B53E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3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9595DE-86C1-FE45-B513-584E2F157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8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grazing&#10;&#10;Description automatically generated">
            <a:extLst>
              <a:ext uri="{FF2B5EF4-FFF2-40B4-BE49-F238E27FC236}">
                <a16:creationId xmlns:a16="http://schemas.microsoft.com/office/drawing/2014/main" id="{351C489F-A1B5-FB49-9346-A9C6E0A5C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2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some grass&#10;&#10;Description automatically generated">
            <a:extLst>
              <a:ext uri="{FF2B5EF4-FFF2-40B4-BE49-F238E27FC236}">
                <a16:creationId xmlns:a16="http://schemas.microsoft.com/office/drawing/2014/main" id="{B0B22181-B4C5-1446-A37D-4D7125EE3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7911DD83-DA78-4245-9AC7-3F524A023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any, covered, different&#10;&#10;Description automatically generated">
            <a:extLst>
              <a:ext uri="{FF2B5EF4-FFF2-40B4-BE49-F238E27FC236}">
                <a16:creationId xmlns:a16="http://schemas.microsoft.com/office/drawing/2014/main" id="{74F33846-0CAD-7544-9037-2AD041A5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E2B1CB2B-7D03-1B45-8EC0-BAB17175A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64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Macintosh PowerPoint</Application>
  <PresentationFormat>Widescreen</PresentationFormat>
  <Paragraphs>1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Perry</dc:creator>
  <cp:lastModifiedBy>Elizabeth Perry</cp:lastModifiedBy>
  <cp:revision>8</cp:revision>
  <dcterms:created xsi:type="dcterms:W3CDTF">2020-07-04T13:49:11Z</dcterms:created>
  <dcterms:modified xsi:type="dcterms:W3CDTF">2020-07-07T15:53:26Z</dcterms:modified>
</cp:coreProperties>
</file>